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F593CA7-58F0-4B7F-B3B6-258BE4C3BA60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4A945F6-4A7F-4E5E-A17D-1A17D70C13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05064"/>
            <a:ext cx="5248672" cy="2088232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/>
              <a:t>Геотермальные источники энергии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092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2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6" y="-6984"/>
            <a:ext cx="9185786" cy="6889339"/>
          </a:xfrm>
        </p:spPr>
      </p:pic>
    </p:spTree>
    <p:extLst>
      <p:ext uri="{BB962C8B-B14F-4D97-AF65-F5344CB8AC3E}">
        <p14:creationId xmlns:p14="http://schemas.microsoft.com/office/powerpoint/2010/main" val="31921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" y="17234"/>
            <a:ext cx="5717651" cy="63640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80928"/>
            <a:ext cx="3240360" cy="3356992"/>
          </a:xfrm>
        </p:spPr>
        <p:txBody>
          <a:bodyPr/>
          <a:lstStyle/>
          <a:p>
            <a:r>
              <a:rPr lang="ru-RU" sz="3200" cap="none" dirty="0" smtClean="0"/>
              <a:t>Сейчас геотермальную энергию используют </a:t>
            </a:r>
            <a:r>
              <a:rPr lang="ru-RU" dirty="0" smtClean="0"/>
              <a:t>США, Италия, Исландия, Япония, Россия </a:t>
            </a:r>
            <a:r>
              <a:rPr lang="ru-RU" cap="none" dirty="0" smtClean="0"/>
              <a:t>и т.д</a:t>
            </a:r>
            <a:r>
              <a:rPr lang="ru-RU" dirty="0" smtClean="0"/>
              <a:t>. </a:t>
            </a:r>
            <a:r>
              <a:rPr lang="ru-RU" cap="none" dirty="0" smtClean="0"/>
              <a:t>То есть страны, находящиеся в районах вулканической активности.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3192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" y="0"/>
            <a:ext cx="9112977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924800" cy="1143000"/>
          </a:xfrm>
        </p:spPr>
        <p:txBody>
          <a:bodyPr/>
          <a:lstStyle/>
          <a:p>
            <a:r>
              <a:rPr lang="ru-RU" b="1" cap="none" dirty="0" smtClean="0"/>
              <a:t>Можно выделить 4 основных типа ресурсов геотермальной энергии:</a:t>
            </a:r>
            <a:endParaRPr lang="ru-RU" b="1" cap="none" dirty="0"/>
          </a:p>
        </p:txBody>
      </p:sp>
    </p:spTree>
    <p:extLst>
      <p:ext uri="{BB962C8B-B14F-4D97-AF65-F5344CB8AC3E}">
        <p14:creationId xmlns:p14="http://schemas.microsoft.com/office/powerpoint/2010/main" val="22361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b="1" dirty="0" smtClean="0"/>
              <a:t>Поверхностное тепло земли,  используемое тепловыми насосами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252520" cy="5301208"/>
          </a:xfrm>
        </p:spPr>
      </p:pic>
    </p:spTree>
    <p:extLst>
      <p:ext uri="{BB962C8B-B14F-4D97-AF65-F5344CB8AC3E}">
        <p14:creationId xmlns:p14="http://schemas.microsoft.com/office/powerpoint/2010/main" val="23241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b="1" dirty="0" smtClean="0"/>
              <a:t>Энергетические ресурсы пара, горячей и теплой воды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  <p:extLst>
      <p:ext uri="{BB962C8B-B14F-4D97-AF65-F5344CB8AC3E}">
        <p14:creationId xmlns:p14="http://schemas.microsoft.com/office/powerpoint/2010/main" val="5208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b="1" dirty="0" smtClean="0"/>
              <a:t>Теплота, сосредоточенная глубоко под поверхностью земли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056784" cy="4704522"/>
          </a:xfrm>
        </p:spPr>
      </p:pic>
    </p:spTree>
    <p:extLst>
      <p:ext uri="{BB962C8B-B14F-4D97-AF65-F5344CB8AC3E}">
        <p14:creationId xmlns:p14="http://schemas.microsoft.com/office/powerpoint/2010/main" val="33309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b="1" dirty="0" smtClean="0"/>
              <a:t>Энергия магмы и теплота, которая накапливается под вулканами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784976" cy="3960824"/>
          </a:xfrm>
        </p:spPr>
      </p:pic>
    </p:spTree>
    <p:extLst>
      <p:ext uri="{BB962C8B-B14F-4D97-AF65-F5344CB8AC3E}">
        <p14:creationId xmlns:p14="http://schemas.microsoft.com/office/powerpoint/2010/main" val="24230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6843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91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FEA0922-DA4C-489E-BBB9-D532D870D310}"/>
</file>

<file path=customXml/itemProps2.xml><?xml version="1.0" encoding="utf-8"?>
<ds:datastoreItem xmlns:ds="http://schemas.openxmlformats.org/officeDocument/2006/customXml" ds:itemID="{BBBDEA91-DE9B-44EE-91D9-24598B4C14FA}"/>
</file>

<file path=customXml/itemProps3.xml><?xml version="1.0" encoding="utf-8"?>
<ds:datastoreItem xmlns:ds="http://schemas.openxmlformats.org/officeDocument/2006/customXml" ds:itemID="{7DEC648B-2ABF-4858-9AD2-A0450252FFC1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</TotalTime>
  <Words>69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Геотермальные источники энергии</vt:lpstr>
      <vt:lpstr>Презентация PowerPoint</vt:lpstr>
      <vt:lpstr>Сейчас геотермальную энергию используют США, Италия, Исландия, Япония, Россия и т.д. То есть страны, находящиеся в районах вулканической активности.</vt:lpstr>
      <vt:lpstr>Можно выделить 4 основных типа ресурсов геотермальной энергии:</vt:lpstr>
      <vt:lpstr>Поверхностное тепло земли,  используемое тепловыми насосами</vt:lpstr>
      <vt:lpstr>Энергетические ресурсы пара, горячей и теплой воды</vt:lpstr>
      <vt:lpstr>Теплота, сосредоточенная глубоко под поверхностью земли</vt:lpstr>
      <vt:lpstr>Энергия магмы и теплота, которая накапливается под вулканами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Геотермальные источники энергии</dc:title>
  <dc:creator>Яраслава</dc:creator>
  <cp:lastModifiedBy>Olga Degtyareva</cp:lastModifiedBy>
  <cp:revision>7</cp:revision>
  <dcterms:created xsi:type="dcterms:W3CDTF">2014-03-11T19:23:02Z</dcterms:created>
  <dcterms:modified xsi:type="dcterms:W3CDTF">2014-06-04T09:16:29Z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